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1432FC-1656-349E-41BF-2965BE72C64B}"/>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8A3635F5-DDE0-BA02-DB1B-EF1547B465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0E7BDDB8-8180-11D8-57BC-3735DE583C24}"/>
              </a:ext>
            </a:extLst>
          </p:cNvPr>
          <p:cNvSpPr>
            <a:spLocks noGrp="1"/>
          </p:cNvSpPr>
          <p:nvPr>
            <p:ph type="dt" sz="half" idx="10"/>
          </p:nvPr>
        </p:nvSpPr>
        <p:spPr/>
        <p:txBody>
          <a:bodyPr/>
          <a:lstStyle/>
          <a:p>
            <a:fld id="{8D6B5F58-4D5A-4D47-A437-25D6C3940147}" type="datetimeFigureOut">
              <a:rPr lang="nl-NL" smtClean="0"/>
              <a:t>19-12-2022</a:t>
            </a:fld>
            <a:endParaRPr lang="nl-NL"/>
          </a:p>
        </p:txBody>
      </p:sp>
      <p:sp>
        <p:nvSpPr>
          <p:cNvPr id="5" name="Tijdelijke aanduiding voor voettekst 4">
            <a:extLst>
              <a:ext uri="{FF2B5EF4-FFF2-40B4-BE49-F238E27FC236}">
                <a16:creationId xmlns:a16="http://schemas.microsoft.com/office/drawing/2014/main" id="{B07B4535-D46D-A443-8C3B-283D6987FE5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046C2B7-D34E-C462-58CB-74608D0535D1}"/>
              </a:ext>
            </a:extLst>
          </p:cNvPr>
          <p:cNvSpPr>
            <a:spLocks noGrp="1"/>
          </p:cNvSpPr>
          <p:nvPr>
            <p:ph type="sldNum" sz="quarter" idx="12"/>
          </p:nvPr>
        </p:nvSpPr>
        <p:spPr/>
        <p:txBody>
          <a:bodyPr/>
          <a:lstStyle/>
          <a:p>
            <a:fld id="{06ED2127-7ECE-4123-971C-317D0BB791E8}" type="slidenum">
              <a:rPr lang="nl-NL" smtClean="0"/>
              <a:t>‹nr.›</a:t>
            </a:fld>
            <a:endParaRPr lang="nl-NL"/>
          </a:p>
        </p:txBody>
      </p:sp>
    </p:spTree>
    <p:extLst>
      <p:ext uri="{BB962C8B-B14F-4D97-AF65-F5344CB8AC3E}">
        <p14:creationId xmlns:p14="http://schemas.microsoft.com/office/powerpoint/2010/main" val="2655891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18A7C5-49CA-5E03-3AF7-68F3BF7C8515}"/>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260F3400-FDF9-B068-C3C9-0C5231FE0F19}"/>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26F876A-3858-8F9B-302A-B797F6333356}"/>
              </a:ext>
            </a:extLst>
          </p:cNvPr>
          <p:cNvSpPr>
            <a:spLocks noGrp="1"/>
          </p:cNvSpPr>
          <p:nvPr>
            <p:ph type="dt" sz="half" idx="10"/>
          </p:nvPr>
        </p:nvSpPr>
        <p:spPr/>
        <p:txBody>
          <a:bodyPr/>
          <a:lstStyle/>
          <a:p>
            <a:fld id="{8D6B5F58-4D5A-4D47-A437-25D6C3940147}" type="datetimeFigureOut">
              <a:rPr lang="nl-NL" smtClean="0"/>
              <a:t>19-12-2022</a:t>
            </a:fld>
            <a:endParaRPr lang="nl-NL"/>
          </a:p>
        </p:txBody>
      </p:sp>
      <p:sp>
        <p:nvSpPr>
          <p:cNvPr id="5" name="Tijdelijke aanduiding voor voettekst 4">
            <a:extLst>
              <a:ext uri="{FF2B5EF4-FFF2-40B4-BE49-F238E27FC236}">
                <a16:creationId xmlns:a16="http://schemas.microsoft.com/office/drawing/2014/main" id="{1B8C0F79-C900-F1B3-3110-C1C92D6E708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AEA8CE3-8B9B-1325-9897-E82098F16FBD}"/>
              </a:ext>
            </a:extLst>
          </p:cNvPr>
          <p:cNvSpPr>
            <a:spLocks noGrp="1"/>
          </p:cNvSpPr>
          <p:nvPr>
            <p:ph type="sldNum" sz="quarter" idx="12"/>
          </p:nvPr>
        </p:nvSpPr>
        <p:spPr/>
        <p:txBody>
          <a:bodyPr/>
          <a:lstStyle/>
          <a:p>
            <a:fld id="{06ED2127-7ECE-4123-971C-317D0BB791E8}" type="slidenum">
              <a:rPr lang="nl-NL" smtClean="0"/>
              <a:t>‹nr.›</a:t>
            </a:fld>
            <a:endParaRPr lang="nl-NL"/>
          </a:p>
        </p:txBody>
      </p:sp>
    </p:spTree>
    <p:extLst>
      <p:ext uri="{BB962C8B-B14F-4D97-AF65-F5344CB8AC3E}">
        <p14:creationId xmlns:p14="http://schemas.microsoft.com/office/powerpoint/2010/main" val="2420039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E5A1CB0F-E4EE-5972-49C0-D5CC4C054AB4}"/>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F05E4205-73E6-FB4E-AFFF-1A3CDEF28F58}"/>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4D247BB-6941-4AF3-C2CE-896063A1234E}"/>
              </a:ext>
            </a:extLst>
          </p:cNvPr>
          <p:cNvSpPr>
            <a:spLocks noGrp="1"/>
          </p:cNvSpPr>
          <p:nvPr>
            <p:ph type="dt" sz="half" idx="10"/>
          </p:nvPr>
        </p:nvSpPr>
        <p:spPr/>
        <p:txBody>
          <a:bodyPr/>
          <a:lstStyle/>
          <a:p>
            <a:fld id="{8D6B5F58-4D5A-4D47-A437-25D6C3940147}" type="datetimeFigureOut">
              <a:rPr lang="nl-NL" smtClean="0"/>
              <a:t>19-12-2022</a:t>
            </a:fld>
            <a:endParaRPr lang="nl-NL"/>
          </a:p>
        </p:txBody>
      </p:sp>
      <p:sp>
        <p:nvSpPr>
          <p:cNvPr id="5" name="Tijdelijke aanduiding voor voettekst 4">
            <a:extLst>
              <a:ext uri="{FF2B5EF4-FFF2-40B4-BE49-F238E27FC236}">
                <a16:creationId xmlns:a16="http://schemas.microsoft.com/office/drawing/2014/main" id="{5F09E639-5AA3-FC8E-C3EA-73148E06F82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413907D-0C82-905B-3994-3E72A3675341}"/>
              </a:ext>
            </a:extLst>
          </p:cNvPr>
          <p:cNvSpPr>
            <a:spLocks noGrp="1"/>
          </p:cNvSpPr>
          <p:nvPr>
            <p:ph type="sldNum" sz="quarter" idx="12"/>
          </p:nvPr>
        </p:nvSpPr>
        <p:spPr/>
        <p:txBody>
          <a:bodyPr/>
          <a:lstStyle/>
          <a:p>
            <a:fld id="{06ED2127-7ECE-4123-971C-317D0BB791E8}" type="slidenum">
              <a:rPr lang="nl-NL" smtClean="0"/>
              <a:t>‹nr.›</a:t>
            </a:fld>
            <a:endParaRPr lang="nl-NL"/>
          </a:p>
        </p:txBody>
      </p:sp>
    </p:spTree>
    <p:extLst>
      <p:ext uri="{BB962C8B-B14F-4D97-AF65-F5344CB8AC3E}">
        <p14:creationId xmlns:p14="http://schemas.microsoft.com/office/powerpoint/2010/main" val="2760338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A689FD-E5D4-0B56-197B-FC03CF901578}"/>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A87E13F-0E72-D0BE-971E-8FBD8E0E8F1A}"/>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5D4FAB2-DDBB-324D-E1AD-370ED8B8F9F0}"/>
              </a:ext>
            </a:extLst>
          </p:cNvPr>
          <p:cNvSpPr>
            <a:spLocks noGrp="1"/>
          </p:cNvSpPr>
          <p:nvPr>
            <p:ph type="dt" sz="half" idx="10"/>
          </p:nvPr>
        </p:nvSpPr>
        <p:spPr/>
        <p:txBody>
          <a:bodyPr/>
          <a:lstStyle/>
          <a:p>
            <a:fld id="{8D6B5F58-4D5A-4D47-A437-25D6C3940147}" type="datetimeFigureOut">
              <a:rPr lang="nl-NL" smtClean="0"/>
              <a:t>19-12-2022</a:t>
            </a:fld>
            <a:endParaRPr lang="nl-NL"/>
          </a:p>
        </p:txBody>
      </p:sp>
      <p:sp>
        <p:nvSpPr>
          <p:cNvPr id="5" name="Tijdelijke aanduiding voor voettekst 4">
            <a:extLst>
              <a:ext uri="{FF2B5EF4-FFF2-40B4-BE49-F238E27FC236}">
                <a16:creationId xmlns:a16="http://schemas.microsoft.com/office/drawing/2014/main" id="{31EE8221-2FCF-D649-7697-457B540E8D2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C75C4FC-5D5D-D52F-DE17-C8162259762D}"/>
              </a:ext>
            </a:extLst>
          </p:cNvPr>
          <p:cNvSpPr>
            <a:spLocks noGrp="1"/>
          </p:cNvSpPr>
          <p:nvPr>
            <p:ph type="sldNum" sz="quarter" idx="12"/>
          </p:nvPr>
        </p:nvSpPr>
        <p:spPr/>
        <p:txBody>
          <a:bodyPr/>
          <a:lstStyle/>
          <a:p>
            <a:fld id="{06ED2127-7ECE-4123-971C-317D0BB791E8}" type="slidenum">
              <a:rPr lang="nl-NL" smtClean="0"/>
              <a:t>‹nr.›</a:t>
            </a:fld>
            <a:endParaRPr lang="nl-NL"/>
          </a:p>
        </p:txBody>
      </p:sp>
    </p:spTree>
    <p:extLst>
      <p:ext uri="{BB962C8B-B14F-4D97-AF65-F5344CB8AC3E}">
        <p14:creationId xmlns:p14="http://schemas.microsoft.com/office/powerpoint/2010/main" val="3735096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CED02B-35E2-044A-2DE4-0295A439E048}"/>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BC46A324-BE8A-7552-D8FB-30F9F3397D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5C52322F-EC0B-D11C-C2EC-4D37BDC1BC8A}"/>
              </a:ext>
            </a:extLst>
          </p:cNvPr>
          <p:cNvSpPr>
            <a:spLocks noGrp="1"/>
          </p:cNvSpPr>
          <p:nvPr>
            <p:ph type="dt" sz="half" idx="10"/>
          </p:nvPr>
        </p:nvSpPr>
        <p:spPr/>
        <p:txBody>
          <a:bodyPr/>
          <a:lstStyle/>
          <a:p>
            <a:fld id="{8D6B5F58-4D5A-4D47-A437-25D6C3940147}" type="datetimeFigureOut">
              <a:rPr lang="nl-NL" smtClean="0"/>
              <a:t>19-12-2022</a:t>
            </a:fld>
            <a:endParaRPr lang="nl-NL"/>
          </a:p>
        </p:txBody>
      </p:sp>
      <p:sp>
        <p:nvSpPr>
          <p:cNvPr id="5" name="Tijdelijke aanduiding voor voettekst 4">
            <a:extLst>
              <a:ext uri="{FF2B5EF4-FFF2-40B4-BE49-F238E27FC236}">
                <a16:creationId xmlns:a16="http://schemas.microsoft.com/office/drawing/2014/main" id="{BD06F9AE-E2D3-778E-B233-0669966BBB5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BAF9F23-9FCD-F386-0F1D-00E1DC56D4E9}"/>
              </a:ext>
            </a:extLst>
          </p:cNvPr>
          <p:cNvSpPr>
            <a:spLocks noGrp="1"/>
          </p:cNvSpPr>
          <p:nvPr>
            <p:ph type="sldNum" sz="quarter" idx="12"/>
          </p:nvPr>
        </p:nvSpPr>
        <p:spPr/>
        <p:txBody>
          <a:bodyPr/>
          <a:lstStyle/>
          <a:p>
            <a:fld id="{06ED2127-7ECE-4123-971C-317D0BB791E8}" type="slidenum">
              <a:rPr lang="nl-NL" smtClean="0"/>
              <a:t>‹nr.›</a:t>
            </a:fld>
            <a:endParaRPr lang="nl-NL"/>
          </a:p>
        </p:txBody>
      </p:sp>
    </p:spTree>
    <p:extLst>
      <p:ext uri="{BB962C8B-B14F-4D97-AF65-F5344CB8AC3E}">
        <p14:creationId xmlns:p14="http://schemas.microsoft.com/office/powerpoint/2010/main" val="3299412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E81AA0-69BF-9BDE-23C9-FBA15F015D7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46F4E59-3D4A-C53C-3C6A-8BE5C50945B8}"/>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8958F57-3D7F-21F5-0DEB-F7DFB50E0942}"/>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03938ABA-C976-4BBC-607C-A055004C0600}"/>
              </a:ext>
            </a:extLst>
          </p:cNvPr>
          <p:cNvSpPr>
            <a:spLocks noGrp="1"/>
          </p:cNvSpPr>
          <p:nvPr>
            <p:ph type="dt" sz="half" idx="10"/>
          </p:nvPr>
        </p:nvSpPr>
        <p:spPr/>
        <p:txBody>
          <a:bodyPr/>
          <a:lstStyle/>
          <a:p>
            <a:fld id="{8D6B5F58-4D5A-4D47-A437-25D6C3940147}" type="datetimeFigureOut">
              <a:rPr lang="nl-NL" smtClean="0"/>
              <a:t>19-12-2022</a:t>
            </a:fld>
            <a:endParaRPr lang="nl-NL"/>
          </a:p>
        </p:txBody>
      </p:sp>
      <p:sp>
        <p:nvSpPr>
          <p:cNvPr id="6" name="Tijdelijke aanduiding voor voettekst 5">
            <a:extLst>
              <a:ext uri="{FF2B5EF4-FFF2-40B4-BE49-F238E27FC236}">
                <a16:creationId xmlns:a16="http://schemas.microsoft.com/office/drawing/2014/main" id="{56579E05-9C6F-51CE-FD12-B025896829C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4E99755-7EBE-5BCB-C9AB-12756975673F}"/>
              </a:ext>
            </a:extLst>
          </p:cNvPr>
          <p:cNvSpPr>
            <a:spLocks noGrp="1"/>
          </p:cNvSpPr>
          <p:nvPr>
            <p:ph type="sldNum" sz="quarter" idx="12"/>
          </p:nvPr>
        </p:nvSpPr>
        <p:spPr/>
        <p:txBody>
          <a:bodyPr/>
          <a:lstStyle/>
          <a:p>
            <a:fld id="{06ED2127-7ECE-4123-971C-317D0BB791E8}" type="slidenum">
              <a:rPr lang="nl-NL" smtClean="0"/>
              <a:t>‹nr.›</a:t>
            </a:fld>
            <a:endParaRPr lang="nl-NL"/>
          </a:p>
        </p:txBody>
      </p:sp>
    </p:spTree>
    <p:extLst>
      <p:ext uri="{BB962C8B-B14F-4D97-AF65-F5344CB8AC3E}">
        <p14:creationId xmlns:p14="http://schemas.microsoft.com/office/powerpoint/2010/main" val="105883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FF6C5E-3279-9636-332A-3819FCC93EFE}"/>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1CF38CD9-194C-A59E-7354-479306AB61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1521A800-B063-9AF0-6810-BF735C2E1E6E}"/>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09C2C0CE-79E3-5797-087C-99B74873F8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85A8BB95-CBD3-F491-1D61-E1C4EEEBB27C}"/>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3C963436-7138-946A-50DD-F25C7B743D5E}"/>
              </a:ext>
            </a:extLst>
          </p:cNvPr>
          <p:cNvSpPr>
            <a:spLocks noGrp="1"/>
          </p:cNvSpPr>
          <p:nvPr>
            <p:ph type="dt" sz="half" idx="10"/>
          </p:nvPr>
        </p:nvSpPr>
        <p:spPr/>
        <p:txBody>
          <a:bodyPr/>
          <a:lstStyle/>
          <a:p>
            <a:fld id="{8D6B5F58-4D5A-4D47-A437-25D6C3940147}" type="datetimeFigureOut">
              <a:rPr lang="nl-NL" smtClean="0"/>
              <a:t>19-12-2022</a:t>
            </a:fld>
            <a:endParaRPr lang="nl-NL"/>
          </a:p>
        </p:txBody>
      </p:sp>
      <p:sp>
        <p:nvSpPr>
          <p:cNvPr id="8" name="Tijdelijke aanduiding voor voettekst 7">
            <a:extLst>
              <a:ext uri="{FF2B5EF4-FFF2-40B4-BE49-F238E27FC236}">
                <a16:creationId xmlns:a16="http://schemas.microsoft.com/office/drawing/2014/main" id="{53E227C0-78B7-FF13-5450-D63C017C1164}"/>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BA91B24B-3BBF-5526-14B0-4948BDC66E53}"/>
              </a:ext>
            </a:extLst>
          </p:cNvPr>
          <p:cNvSpPr>
            <a:spLocks noGrp="1"/>
          </p:cNvSpPr>
          <p:nvPr>
            <p:ph type="sldNum" sz="quarter" idx="12"/>
          </p:nvPr>
        </p:nvSpPr>
        <p:spPr/>
        <p:txBody>
          <a:bodyPr/>
          <a:lstStyle/>
          <a:p>
            <a:fld id="{06ED2127-7ECE-4123-971C-317D0BB791E8}" type="slidenum">
              <a:rPr lang="nl-NL" smtClean="0"/>
              <a:t>‹nr.›</a:t>
            </a:fld>
            <a:endParaRPr lang="nl-NL"/>
          </a:p>
        </p:txBody>
      </p:sp>
    </p:spTree>
    <p:extLst>
      <p:ext uri="{BB962C8B-B14F-4D97-AF65-F5344CB8AC3E}">
        <p14:creationId xmlns:p14="http://schemas.microsoft.com/office/powerpoint/2010/main" val="1366046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9B89B4-7F44-7481-0140-0992AEB06280}"/>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914642FA-FB32-E593-0CFB-C015C8A789AA}"/>
              </a:ext>
            </a:extLst>
          </p:cNvPr>
          <p:cNvSpPr>
            <a:spLocks noGrp="1"/>
          </p:cNvSpPr>
          <p:nvPr>
            <p:ph type="dt" sz="half" idx="10"/>
          </p:nvPr>
        </p:nvSpPr>
        <p:spPr/>
        <p:txBody>
          <a:bodyPr/>
          <a:lstStyle/>
          <a:p>
            <a:fld id="{8D6B5F58-4D5A-4D47-A437-25D6C3940147}" type="datetimeFigureOut">
              <a:rPr lang="nl-NL" smtClean="0"/>
              <a:t>19-12-2022</a:t>
            </a:fld>
            <a:endParaRPr lang="nl-NL"/>
          </a:p>
        </p:txBody>
      </p:sp>
      <p:sp>
        <p:nvSpPr>
          <p:cNvPr id="4" name="Tijdelijke aanduiding voor voettekst 3">
            <a:extLst>
              <a:ext uri="{FF2B5EF4-FFF2-40B4-BE49-F238E27FC236}">
                <a16:creationId xmlns:a16="http://schemas.microsoft.com/office/drawing/2014/main" id="{308150D3-BE6E-D1B9-07CE-739270343E7A}"/>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2D607CF4-B25F-8655-99F1-0A68821F6024}"/>
              </a:ext>
            </a:extLst>
          </p:cNvPr>
          <p:cNvSpPr>
            <a:spLocks noGrp="1"/>
          </p:cNvSpPr>
          <p:nvPr>
            <p:ph type="sldNum" sz="quarter" idx="12"/>
          </p:nvPr>
        </p:nvSpPr>
        <p:spPr/>
        <p:txBody>
          <a:bodyPr/>
          <a:lstStyle/>
          <a:p>
            <a:fld id="{06ED2127-7ECE-4123-971C-317D0BB791E8}" type="slidenum">
              <a:rPr lang="nl-NL" smtClean="0"/>
              <a:t>‹nr.›</a:t>
            </a:fld>
            <a:endParaRPr lang="nl-NL"/>
          </a:p>
        </p:txBody>
      </p:sp>
    </p:spTree>
    <p:extLst>
      <p:ext uri="{BB962C8B-B14F-4D97-AF65-F5344CB8AC3E}">
        <p14:creationId xmlns:p14="http://schemas.microsoft.com/office/powerpoint/2010/main" val="3557428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79E343E-7E82-3E6D-20DF-194630DE8867}"/>
              </a:ext>
            </a:extLst>
          </p:cNvPr>
          <p:cNvSpPr>
            <a:spLocks noGrp="1"/>
          </p:cNvSpPr>
          <p:nvPr>
            <p:ph type="dt" sz="half" idx="10"/>
          </p:nvPr>
        </p:nvSpPr>
        <p:spPr/>
        <p:txBody>
          <a:bodyPr/>
          <a:lstStyle/>
          <a:p>
            <a:fld id="{8D6B5F58-4D5A-4D47-A437-25D6C3940147}" type="datetimeFigureOut">
              <a:rPr lang="nl-NL" smtClean="0"/>
              <a:t>19-12-2022</a:t>
            </a:fld>
            <a:endParaRPr lang="nl-NL"/>
          </a:p>
        </p:txBody>
      </p:sp>
      <p:sp>
        <p:nvSpPr>
          <p:cNvPr id="3" name="Tijdelijke aanduiding voor voettekst 2">
            <a:extLst>
              <a:ext uri="{FF2B5EF4-FFF2-40B4-BE49-F238E27FC236}">
                <a16:creationId xmlns:a16="http://schemas.microsoft.com/office/drawing/2014/main" id="{C2A35B24-CB04-2FDF-E8BE-BBC7AF36B64F}"/>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36F2E76A-34FE-80FF-A3BB-093BCBDB7E71}"/>
              </a:ext>
            </a:extLst>
          </p:cNvPr>
          <p:cNvSpPr>
            <a:spLocks noGrp="1"/>
          </p:cNvSpPr>
          <p:nvPr>
            <p:ph type="sldNum" sz="quarter" idx="12"/>
          </p:nvPr>
        </p:nvSpPr>
        <p:spPr/>
        <p:txBody>
          <a:bodyPr/>
          <a:lstStyle/>
          <a:p>
            <a:fld id="{06ED2127-7ECE-4123-971C-317D0BB791E8}" type="slidenum">
              <a:rPr lang="nl-NL" smtClean="0"/>
              <a:t>‹nr.›</a:t>
            </a:fld>
            <a:endParaRPr lang="nl-NL"/>
          </a:p>
        </p:txBody>
      </p:sp>
    </p:spTree>
    <p:extLst>
      <p:ext uri="{BB962C8B-B14F-4D97-AF65-F5344CB8AC3E}">
        <p14:creationId xmlns:p14="http://schemas.microsoft.com/office/powerpoint/2010/main" val="7943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FC31F3-CFA7-9F55-DC28-39026AF78465}"/>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9B92CA61-1A3D-0914-1892-21A22BBCB9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4CD868A3-0E1B-0C74-CC5B-13D4B27ED6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882F247-C55A-DA07-BBE1-2CED44BBE2D5}"/>
              </a:ext>
            </a:extLst>
          </p:cNvPr>
          <p:cNvSpPr>
            <a:spLocks noGrp="1"/>
          </p:cNvSpPr>
          <p:nvPr>
            <p:ph type="dt" sz="half" idx="10"/>
          </p:nvPr>
        </p:nvSpPr>
        <p:spPr/>
        <p:txBody>
          <a:bodyPr/>
          <a:lstStyle/>
          <a:p>
            <a:fld id="{8D6B5F58-4D5A-4D47-A437-25D6C3940147}" type="datetimeFigureOut">
              <a:rPr lang="nl-NL" smtClean="0"/>
              <a:t>19-12-2022</a:t>
            </a:fld>
            <a:endParaRPr lang="nl-NL"/>
          </a:p>
        </p:txBody>
      </p:sp>
      <p:sp>
        <p:nvSpPr>
          <p:cNvPr id="6" name="Tijdelijke aanduiding voor voettekst 5">
            <a:extLst>
              <a:ext uri="{FF2B5EF4-FFF2-40B4-BE49-F238E27FC236}">
                <a16:creationId xmlns:a16="http://schemas.microsoft.com/office/drawing/2014/main" id="{633005AB-14EC-B67B-5802-4E29699F888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35F2219-8F38-71BA-2CC3-09C5FECA9385}"/>
              </a:ext>
            </a:extLst>
          </p:cNvPr>
          <p:cNvSpPr>
            <a:spLocks noGrp="1"/>
          </p:cNvSpPr>
          <p:nvPr>
            <p:ph type="sldNum" sz="quarter" idx="12"/>
          </p:nvPr>
        </p:nvSpPr>
        <p:spPr/>
        <p:txBody>
          <a:bodyPr/>
          <a:lstStyle/>
          <a:p>
            <a:fld id="{06ED2127-7ECE-4123-971C-317D0BB791E8}" type="slidenum">
              <a:rPr lang="nl-NL" smtClean="0"/>
              <a:t>‹nr.›</a:t>
            </a:fld>
            <a:endParaRPr lang="nl-NL"/>
          </a:p>
        </p:txBody>
      </p:sp>
    </p:spTree>
    <p:extLst>
      <p:ext uri="{BB962C8B-B14F-4D97-AF65-F5344CB8AC3E}">
        <p14:creationId xmlns:p14="http://schemas.microsoft.com/office/powerpoint/2010/main" val="1914228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B6C15A-93E2-98F9-B4A4-435D68153914}"/>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940498EB-89ED-271A-2299-CFA702E15B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EC9359AC-9D94-3FD6-5C1F-4D23EA53C0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BC5FB11E-E539-3A92-51F7-093A233872A6}"/>
              </a:ext>
            </a:extLst>
          </p:cNvPr>
          <p:cNvSpPr>
            <a:spLocks noGrp="1"/>
          </p:cNvSpPr>
          <p:nvPr>
            <p:ph type="dt" sz="half" idx="10"/>
          </p:nvPr>
        </p:nvSpPr>
        <p:spPr/>
        <p:txBody>
          <a:bodyPr/>
          <a:lstStyle/>
          <a:p>
            <a:fld id="{8D6B5F58-4D5A-4D47-A437-25D6C3940147}" type="datetimeFigureOut">
              <a:rPr lang="nl-NL" smtClean="0"/>
              <a:t>19-12-2022</a:t>
            </a:fld>
            <a:endParaRPr lang="nl-NL"/>
          </a:p>
        </p:txBody>
      </p:sp>
      <p:sp>
        <p:nvSpPr>
          <p:cNvPr id="6" name="Tijdelijke aanduiding voor voettekst 5">
            <a:extLst>
              <a:ext uri="{FF2B5EF4-FFF2-40B4-BE49-F238E27FC236}">
                <a16:creationId xmlns:a16="http://schemas.microsoft.com/office/drawing/2014/main" id="{D72609ED-930A-B91A-A8CA-28B4D390177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6C49CDB-E24E-22E1-91F8-8A139798707F}"/>
              </a:ext>
            </a:extLst>
          </p:cNvPr>
          <p:cNvSpPr>
            <a:spLocks noGrp="1"/>
          </p:cNvSpPr>
          <p:nvPr>
            <p:ph type="sldNum" sz="quarter" idx="12"/>
          </p:nvPr>
        </p:nvSpPr>
        <p:spPr/>
        <p:txBody>
          <a:bodyPr/>
          <a:lstStyle/>
          <a:p>
            <a:fld id="{06ED2127-7ECE-4123-971C-317D0BB791E8}" type="slidenum">
              <a:rPr lang="nl-NL" smtClean="0"/>
              <a:t>‹nr.›</a:t>
            </a:fld>
            <a:endParaRPr lang="nl-NL"/>
          </a:p>
        </p:txBody>
      </p:sp>
    </p:spTree>
    <p:extLst>
      <p:ext uri="{BB962C8B-B14F-4D97-AF65-F5344CB8AC3E}">
        <p14:creationId xmlns:p14="http://schemas.microsoft.com/office/powerpoint/2010/main" val="2210741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94F68DFE-9E2A-11E8-F2BE-3971B164A2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9C4D497B-80E6-EA61-9987-890061F4C5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E3D6AA4-CD15-9072-B7DC-5E957C5916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6B5F58-4D5A-4D47-A437-25D6C3940147}" type="datetimeFigureOut">
              <a:rPr lang="nl-NL" smtClean="0"/>
              <a:t>19-12-2022</a:t>
            </a:fld>
            <a:endParaRPr lang="nl-NL"/>
          </a:p>
        </p:txBody>
      </p:sp>
      <p:sp>
        <p:nvSpPr>
          <p:cNvPr id="5" name="Tijdelijke aanduiding voor voettekst 4">
            <a:extLst>
              <a:ext uri="{FF2B5EF4-FFF2-40B4-BE49-F238E27FC236}">
                <a16:creationId xmlns:a16="http://schemas.microsoft.com/office/drawing/2014/main" id="{0E5EBB3C-75A3-8FB1-AE66-2FBB08C05B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27904E74-9264-24C5-3323-F1C0254586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ED2127-7ECE-4123-971C-317D0BB791E8}" type="slidenum">
              <a:rPr lang="nl-NL" smtClean="0"/>
              <a:t>‹nr.›</a:t>
            </a:fld>
            <a:endParaRPr lang="nl-NL"/>
          </a:p>
        </p:txBody>
      </p:sp>
    </p:spTree>
    <p:extLst>
      <p:ext uri="{BB962C8B-B14F-4D97-AF65-F5344CB8AC3E}">
        <p14:creationId xmlns:p14="http://schemas.microsoft.com/office/powerpoint/2010/main" val="209220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7F78046E-4610-AA0B-5020-5E86495A5F97}"/>
              </a:ext>
            </a:extLst>
          </p:cNvPr>
          <p:cNvPicPr>
            <a:picLocks noChangeAspect="1"/>
          </p:cNvPicPr>
          <p:nvPr/>
        </p:nvPicPr>
        <p:blipFill>
          <a:blip r:embed="rId2"/>
          <a:stretch>
            <a:fillRect/>
          </a:stretch>
        </p:blipFill>
        <p:spPr>
          <a:xfrm>
            <a:off x="364729" y="0"/>
            <a:ext cx="11462541" cy="6858000"/>
          </a:xfrm>
          <a:prstGeom prst="rect">
            <a:avLst/>
          </a:prstGeom>
          <a:ln w="12700">
            <a:noFill/>
          </a:ln>
        </p:spPr>
      </p:pic>
      <p:sp>
        <p:nvSpPr>
          <p:cNvPr id="8" name="Pijl: links 7">
            <a:extLst>
              <a:ext uri="{FF2B5EF4-FFF2-40B4-BE49-F238E27FC236}">
                <a16:creationId xmlns:a16="http://schemas.microsoft.com/office/drawing/2014/main" id="{34461A84-0AE2-FAFC-A04E-63A9968D1CEE}"/>
              </a:ext>
            </a:extLst>
          </p:cNvPr>
          <p:cNvSpPr/>
          <p:nvPr/>
        </p:nvSpPr>
        <p:spPr>
          <a:xfrm rot="1690370">
            <a:off x="6038850" y="4218940"/>
            <a:ext cx="679450" cy="139700"/>
          </a:xfrm>
          <a:prstGeom prst="lef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Pijl: links 8">
            <a:extLst>
              <a:ext uri="{FF2B5EF4-FFF2-40B4-BE49-F238E27FC236}">
                <a16:creationId xmlns:a16="http://schemas.microsoft.com/office/drawing/2014/main" id="{CB9C727F-CE81-AC64-505D-B9C2F6E401C3}"/>
              </a:ext>
            </a:extLst>
          </p:cNvPr>
          <p:cNvSpPr/>
          <p:nvPr/>
        </p:nvSpPr>
        <p:spPr>
          <a:xfrm rot="1690370">
            <a:off x="4377689" y="3281680"/>
            <a:ext cx="679450" cy="139700"/>
          </a:xfrm>
          <a:prstGeom prst="lef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Pijl: links 9">
            <a:extLst>
              <a:ext uri="{FF2B5EF4-FFF2-40B4-BE49-F238E27FC236}">
                <a16:creationId xmlns:a16="http://schemas.microsoft.com/office/drawing/2014/main" id="{7A975A4E-2266-9BCB-078F-60AB186E4B8B}"/>
              </a:ext>
            </a:extLst>
          </p:cNvPr>
          <p:cNvSpPr/>
          <p:nvPr/>
        </p:nvSpPr>
        <p:spPr>
          <a:xfrm rot="6893065">
            <a:off x="3844289" y="2413001"/>
            <a:ext cx="679450" cy="139700"/>
          </a:xfrm>
          <a:prstGeom prst="lef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Pijl: links 10">
            <a:extLst>
              <a:ext uri="{FF2B5EF4-FFF2-40B4-BE49-F238E27FC236}">
                <a16:creationId xmlns:a16="http://schemas.microsoft.com/office/drawing/2014/main" id="{FB6D495A-0D2F-E05F-620F-6995500A311F}"/>
              </a:ext>
            </a:extLst>
          </p:cNvPr>
          <p:cNvSpPr/>
          <p:nvPr/>
        </p:nvSpPr>
        <p:spPr>
          <a:xfrm rot="6801813">
            <a:off x="4347209" y="1338582"/>
            <a:ext cx="679450" cy="139700"/>
          </a:xfrm>
          <a:prstGeom prst="lef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Pijl: links 11">
            <a:extLst>
              <a:ext uri="{FF2B5EF4-FFF2-40B4-BE49-F238E27FC236}">
                <a16:creationId xmlns:a16="http://schemas.microsoft.com/office/drawing/2014/main" id="{3444CC5F-3FC6-B5E5-6E75-6C192222EDE3}"/>
              </a:ext>
            </a:extLst>
          </p:cNvPr>
          <p:cNvSpPr/>
          <p:nvPr/>
        </p:nvSpPr>
        <p:spPr>
          <a:xfrm rot="12322153">
            <a:off x="5313737" y="1111842"/>
            <a:ext cx="679450" cy="139700"/>
          </a:xfrm>
          <a:prstGeom prst="lef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Pijl: links 12">
            <a:extLst>
              <a:ext uri="{FF2B5EF4-FFF2-40B4-BE49-F238E27FC236}">
                <a16:creationId xmlns:a16="http://schemas.microsoft.com/office/drawing/2014/main" id="{082D2B51-2938-83A9-D558-FFD06DE0E10F}"/>
              </a:ext>
            </a:extLst>
          </p:cNvPr>
          <p:cNvSpPr/>
          <p:nvPr/>
        </p:nvSpPr>
        <p:spPr>
          <a:xfrm rot="12322153">
            <a:off x="6935642" y="1913703"/>
            <a:ext cx="679450" cy="139700"/>
          </a:xfrm>
          <a:prstGeom prst="lef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Pijl: links 13">
            <a:extLst>
              <a:ext uri="{FF2B5EF4-FFF2-40B4-BE49-F238E27FC236}">
                <a16:creationId xmlns:a16="http://schemas.microsoft.com/office/drawing/2014/main" id="{CBB194E8-66BD-66F1-D503-387E35419F10}"/>
              </a:ext>
            </a:extLst>
          </p:cNvPr>
          <p:cNvSpPr/>
          <p:nvPr/>
        </p:nvSpPr>
        <p:spPr>
          <a:xfrm rot="12616962">
            <a:off x="8032921" y="2738800"/>
            <a:ext cx="679450" cy="139700"/>
          </a:xfrm>
          <a:prstGeom prst="lef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Pijl: links 14">
            <a:extLst>
              <a:ext uri="{FF2B5EF4-FFF2-40B4-BE49-F238E27FC236}">
                <a16:creationId xmlns:a16="http://schemas.microsoft.com/office/drawing/2014/main" id="{B9DA31ED-3430-66BB-5DF2-67A035A9C71C}"/>
              </a:ext>
            </a:extLst>
          </p:cNvPr>
          <p:cNvSpPr/>
          <p:nvPr/>
        </p:nvSpPr>
        <p:spPr>
          <a:xfrm rot="7177526">
            <a:off x="9345929" y="2469069"/>
            <a:ext cx="679450" cy="139700"/>
          </a:xfrm>
          <a:prstGeom prst="lef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Pijl: links 15">
            <a:extLst>
              <a:ext uri="{FF2B5EF4-FFF2-40B4-BE49-F238E27FC236}">
                <a16:creationId xmlns:a16="http://schemas.microsoft.com/office/drawing/2014/main" id="{F1EA7B41-A463-56D1-4EA9-818E09774D54}"/>
              </a:ext>
            </a:extLst>
          </p:cNvPr>
          <p:cNvSpPr/>
          <p:nvPr/>
        </p:nvSpPr>
        <p:spPr>
          <a:xfrm rot="1759286">
            <a:off x="9449730" y="1111842"/>
            <a:ext cx="679450" cy="139700"/>
          </a:xfrm>
          <a:prstGeom prst="lef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Rechthoek: afgeronde hoeken 16">
            <a:extLst>
              <a:ext uri="{FF2B5EF4-FFF2-40B4-BE49-F238E27FC236}">
                <a16:creationId xmlns:a16="http://schemas.microsoft.com/office/drawing/2014/main" id="{61402A6D-BFAE-B758-A70D-41AB10CAC7E0}"/>
              </a:ext>
            </a:extLst>
          </p:cNvPr>
          <p:cNvSpPr/>
          <p:nvPr/>
        </p:nvSpPr>
        <p:spPr>
          <a:xfrm>
            <a:off x="7341721" y="1249695"/>
            <a:ext cx="838200" cy="624248"/>
          </a:xfrm>
          <a:prstGeom prst="roundRect">
            <a:avLst/>
          </a:prstGeom>
          <a:noFill/>
          <a:ln w="12700"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1100" b="1" dirty="0"/>
              <a:t>Parkeren</a:t>
            </a:r>
            <a:endParaRPr lang="nl-NL" sz="1600" b="1" dirty="0"/>
          </a:p>
        </p:txBody>
      </p:sp>
      <p:sp>
        <p:nvSpPr>
          <p:cNvPr id="18" name="Rechthoek: afgeronde hoeken 17">
            <a:extLst>
              <a:ext uri="{FF2B5EF4-FFF2-40B4-BE49-F238E27FC236}">
                <a16:creationId xmlns:a16="http://schemas.microsoft.com/office/drawing/2014/main" id="{DD04D2A6-4F1C-AE4B-A76D-98B38427DAE1}"/>
              </a:ext>
            </a:extLst>
          </p:cNvPr>
          <p:cNvSpPr/>
          <p:nvPr/>
        </p:nvSpPr>
        <p:spPr>
          <a:xfrm rot="1487105">
            <a:off x="7646521" y="3163481"/>
            <a:ext cx="657184" cy="417341"/>
          </a:xfrm>
          <a:prstGeom prst="roundRect">
            <a:avLst/>
          </a:prstGeom>
          <a:noFill/>
          <a:ln w="12700"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900" b="1" dirty="0"/>
              <a:t>Parkeren</a:t>
            </a:r>
            <a:endParaRPr lang="nl-NL" sz="1100" b="1" dirty="0"/>
          </a:p>
        </p:txBody>
      </p:sp>
      <p:sp>
        <p:nvSpPr>
          <p:cNvPr id="19" name="Tekstvak 18">
            <a:extLst>
              <a:ext uri="{FF2B5EF4-FFF2-40B4-BE49-F238E27FC236}">
                <a16:creationId xmlns:a16="http://schemas.microsoft.com/office/drawing/2014/main" id="{5285687A-A9A7-D83A-E935-B586317906E7}"/>
              </a:ext>
            </a:extLst>
          </p:cNvPr>
          <p:cNvSpPr txBox="1"/>
          <p:nvPr/>
        </p:nvSpPr>
        <p:spPr>
          <a:xfrm rot="1611856">
            <a:off x="5034630" y="3634513"/>
            <a:ext cx="1016919" cy="338554"/>
          </a:xfrm>
          <a:prstGeom prst="rect">
            <a:avLst/>
          </a:prstGeom>
          <a:noFill/>
        </p:spPr>
        <p:txBody>
          <a:bodyPr wrap="square" rtlCol="0">
            <a:spAutoFit/>
          </a:bodyPr>
          <a:lstStyle/>
          <a:p>
            <a:r>
              <a:rPr lang="nl-NL" sz="1600" dirty="0">
                <a:solidFill>
                  <a:schemeClr val="accent2"/>
                </a:solidFill>
              </a:rPr>
              <a:t>Rijrichting</a:t>
            </a:r>
          </a:p>
        </p:txBody>
      </p:sp>
      <p:sp>
        <p:nvSpPr>
          <p:cNvPr id="20" name="Tekstvak 19">
            <a:extLst>
              <a:ext uri="{FF2B5EF4-FFF2-40B4-BE49-F238E27FC236}">
                <a16:creationId xmlns:a16="http://schemas.microsoft.com/office/drawing/2014/main" id="{1E03699C-BC0A-55FE-4F79-6393FAAE2340}"/>
              </a:ext>
            </a:extLst>
          </p:cNvPr>
          <p:cNvSpPr txBox="1"/>
          <p:nvPr/>
        </p:nvSpPr>
        <p:spPr>
          <a:xfrm rot="1611856">
            <a:off x="8503715" y="2046720"/>
            <a:ext cx="1016919" cy="338554"/>
          </a:xfrm>
          <a:prstGeom prst="rect">
            <a:avLst/>
          </a:prstGeom>
          <a:noFill/>
        </p:spPr>
        <p:txBody>
          <a:bodyPr wrap="square" rtlCol="0">
            <a:spAutoFit/>
          </a:bodyPr>
          <a:lstStyle/>
          <a:p>
            <a:r>
              <a:rPr lang="nl-NL" sz="1600" dirty="0">
                <a:solidFill>
                  <a:schemeClr val="accent2"/>
                </a:solidFill>
              </a:rPr>
              <a:t>Rijrichting</a:t>
            </a:r>
          </a:p>
        </p:txBody>
      </p:sp>
      <p:sp>
        <p:nvSpPr>
          <p:cNvPr id="21" name="Rechthoek: afgeronde hoeken 20">
            <a:extLst>
              <a:ext uri="{FF2B5EF4-FFF2-40B4-BE49-F238E27FC236}">
                <a16:creationId xmlns:a16="http://schemas.microsoft.com/office/drawing/2014/main" id="{96CA7B79-29FA-4C14-5EA3-05E766CF8343}"/>
              </a:ext>
            </a:extLst>
          </p:cNvPr>
          <p:cNvSpPr/>
          <p:nvPr/>
        </p:nvSpPr>
        <p:spPr>
          <a:xfrm rot="1575608">
            <a:off x="8442948" y="3172603"/>
            <a:ext cx="180281" cy="1054197"/>
          </a:xfrm>
          <a:prstGeom prst="roundRect">
            <a:avLst/>
          </a:prstGeom>
          <a:noFill/>
          <a:ln w="1270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1050" b="1" dirty="0">
                <a:solidFill>
                  <a:schemeClr val="accent1"/>
                </a:solidFill>
              </a:rPr>
              <a:t>OUDERS</a:t>
            </a:r>
            <a:endParaRPr lang="nl-NL" b="1" dirty="0">
              <a:solidFill>
                <a:schemeClr val="accent1"/>
              </a:solidFill>
            </a:endParaRPr>
          </a:p>
        </p:txBody>
      </p:sp>
      <p:sp>
        <p:nvSpPr>
          <p:cNvPr id="22" name="Rechthoek: afgeronde hoeken 21">
            <a:extLst>
              <a:ext uri="{FF2B5EF4-FFF2-40B4-BE49-F238E27FC236}">
                <a16:creationId xmlns:a16="http://schemas.microsoft.com/office/drawing/2014/main" id="{27E9254F-B48A-93D9-105A-33BECF44FE2D}"/>
              </a:ext>
            </a:extLst>
          </p:cNvPr>
          <p:cNvSpPr/>
          <p:nvPr/>
        </p:nvSpPr>
        <p:spPr>
          <a:xfrm rot="1575608">
            <a:off x="6444768" y="5170395"/>
            <a:ext cx="176004" cy="918843"/>
          </a:xfrm>
          <a:prstGeom prst="roundRect">
            <a:avLst/>
          </a:prstGeom>
          <a:noFill/>
          <a:ln w="1270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900" b="1" dirty="0">
                <a:solidFill>
                  <a:schemeClr val="accent1"/>
                </a:solidFill>
              </a:rPr>
              <a:t>OUDERS</a:t>
            </a:r>
            <a:endParaRPr lang="nl-NL" sz="1400" b="1" dirty="0">
              <a:solidFill>
                <a:schemeClr val="accent1"/>
              </a:solidFill>
            </a:endParaRPr>
          </a:p>
        </p:txBody>
      </p:sp>
      <p:sp>
        <p:nvSpPr>
          <p:cNvPr id="23" name="Rechthoek: afgeronde hoeken 22">
            <a:extLst>
              <a:ext uri="{FF2B5EF4-FFF2-40B4-BE49-F238E27FC236}">
                <a16:creationId xmlns:a16="http://schemas.microsoft.com/office/drawing/2014/main" id="{4B48B03A-0BE4-67B1-3307-D4C7C666E025}"/>
              </a:ext>
            </a:extLst>
          </p:cNvPr>
          <p:cNvSpPr/>
          <p:nvPr/>
        </p:nvSpPr>
        <p:spPr>
          <a:xfrm rot="1575608">
            <a:off x="7121870" y="3475841"/>
            <a:ext cx="181884" cy="1672068"/>
          </a:xfrm>
          <a:prstGeom prst="roundRect">
            <a:avLst/>
          </a:prstGeom>
          <a:noFill/>
          <a:ln w="12700" cap="flat" cmpd="sng" algn="ctr">
            <a:solidFill>
              <a:srgbClr val="FFC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900" b="1" i="0" dirty="0">
                <a:solidFill>
                  <a:srgbClr val="FFC000"/>
                </a:solidFill>
                <a:effectLst/>
                <a:latin typeface="arial" panose="020B0604020202020204" pitchFamily="34" charset="0"/>
              </a:rPr>
              <a:t>Tút  </a:t>
            </a:r>
            <a:r>
              <a:rPr lang="nl-NL" sz="900" b="1" i="0" dirty="0">
                <a:solidFill>
                  <a:schemeClr val="bg1"/>
                </a:solidFill>
                <a:effectLst/>
                <a:latin typeface="arial" panose="020B0604020202020204" pitchFamily="34" charset="0"/>
              </a:rPr>
              <a:t>-</a:t>
            </a:r>
            <a:r>
              <a:rPr lang="nl-NL" sz="900" b="1" i="0" dirty="0">
                <a:solidFill>
                  <a:srgbClr val="FFC000"/>
                </a:solidFill>
                <a:effectLst/>
                <a:latin typeface="arial" panose="020B0604020202020204" pitchFamily="34" charset="0"/>
              </a:rPr>
              <a:t> en  </a:t>
            </a:r>
            <a:r>
              <a:rPr lang="nl-NL" sz="900" b="1" i="0" dirty="0">
                <a:solidFill>
                  <a:schemeClr val="bg1"/>
                </a:solidFill>
                <a:effectLst/>
                <a:latin typeface="arial" panose="020B0604020202020204" pitchFamily="34" charset="0"/>
              </a:rPr>
              <a:t>-</a:t>
            </a:r>
            <a:r>
              <a:rPr lang="nl-NL" sz="900" b="1" i="0" dirty="0">
                <a:solidFill>
                  <a:srgbClr val="FFC000"/>
                </a:solidFill>
                <a:effectLst/>
                <a:latin typeface="arial" panose="020B0604020202020204" pitchFamily="34" charset="0"/>
              </a:rPr>
              <a:t> derút</a:t>
            </a:r>
            <a:endParaRPr lang="nl-NL" sz="1400" b="1" dirty="0">
              <a:solidFill>
                <a:srgbClr val="FFC000"/>
              </a:solidFill>
            </a:endParaRPr>
          </a:p>
        </p:txBody>
      </p:sp>
      <p:sp>
        <p:nvSpPr>
          <p:cNvPr id="24" name="Rechthoek: afgeronde hoeken 23">
            <a:extLst>
              <a:ext uri="{FF2B5EF4-FFF2-40B4-BE49-F238E27FC236}">
                <a16:creationId xmlns:a16="http://schemas.microsoft.com/office/drawing/2014/main" id="{36195AC2-7702-C2F1-5E18-5A91774BD0F5}"/>
              </a:ext>
            </a:extLst>
          </p:cNvPr>
          <p:cNvSpPr/>
          <p:nvPr/>
        </p:nvSpPr>
        <p:spPr>
          <a:xfrm rot="17621627">
            <a:off x="9463063" y="3347115"/>
            <a:ext cx="444827" cy="334349"/>
          </a:xfrm>
          <a:prstGeom prst="roundRect">
            <a:avLst/>
          </a:prstGeom>
          <a:noFill/>
          <a:ln w="12700"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800" b="1" dirty="0"/>
              <a:t>Parkeren</a:t>
            </a:r>
            <a:endParaRPr lang="nl-NL" sz="1050" b="1" dirty="0"/>
          </a:p>
        </p:txBody>
      </p:sp>
      <p:sp>
        <p:nvSpPr>
          <p:cNvPr id="25" name="Rechthoek: afgeronde hoeken 24">
            <a:extLst>
              <a:ext uri="{FF2B5EF4-FFF2-40B4-BE49-F238E27FC236}">
                <a16:creationId xmlns:a16="http://schemas.microsoft.com/office/drawing/2014/main" id="{1F1537F3-A2B3-0703-2884-29FBB9CC0F63}"/>
              </a:ext>
            </a:extLst>
          </p:cNvPr>
          <p:cNvSpPr/>
          <p:nvPr/>
        </p:nvSpPr>
        <p:spPr>
          <a:xfrm rot="1698928">
            <a:off x="5621742" y="3863928"/>
            <a:ext cx="1149721" cy="178433"/>
          </a:xfrm>
          <a:prstGeom prst="roundRect">
            <a:avLst/>
          </a:prstGeom>
          <a:noFill/>
          <a:ln w="12700"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900" b="1" dirty="0"/>
              <a:t>Parkeren</a:t>
            </a:r>
            <a:endParaRPr lang="nl-NL" sz="1100" b="1" dirty="0"/>
          </a:p>
        </p:txBody>
      </p:sp>
      <p:sp>
        <p:nvSpPr>
          <p:cNvPr id="26" name="Rechthoek: afgeronde hoeken 25">
            <a:extLst>
              <a:ext uri="{FF2B5EF4-FFF2-40B4-BE49-F238E27FC236}">
                <a16:creationId xmlns:a16="http://schemas.microsoft.com/office/drawing/2014/main" id="{08087D7B-8A38-76C4-F608-776C91F15F53}"/>
              </a:ext>
            </a:extLst>
          </p:cNvPr>
          <p:cNvSpPr/>
          <p:nvPr/>
        </p:nvSpPr>
        <p:spPr>
          <a:xfrm rot="1698928">
            <a:off x="4226403" y="3150856"/>
            <a:ext cx="1149721" cy="142601"/>
          </a:xfrm>
          <a:prstGeom prst="roundRect">
            <a:avLst/>
          </a:prstGeom>
          <a:noFill/>
          <a:ln w="12700"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900" b="1" dirty="0"/>
              <a:t>Parkeren</a:t>
            </a:r>
            <a:endParaRPr lang="nl-NL" sz="1100" b="1" dirty="0"/>
          </a:p>
        </p:txBody>
      </p:sp>
      <p:sp>
        <p:nvSpPr>
          <p:cNvPr id="27" name="Rechthoek: afgeronde hoeken 26">
            <a:extLst>
              <a:ext uri="{FF2B5EF4-FFF2-40B4-BE49-F238E27FC236}">
                <a16:creationId xmlns:a16="http://schemas.microsoft.com/office/drawing/2014/main" id="{C2FBB76B-086F-BB10-8F8E-06EFFD6E184C}"/>
              </a:ext>
            </a:extLst>
          </p:cNvPr>
          <p:cNvSpPr/>
          <p:nvPr/>
        </p:nvSpPr>
        <p:spPr>
          <a:xfrm rot="1573837">
            <a:off x="6477366" y="2052107"/>
            <a:ext cx="1149721" cy="142743"/>
          </a:xfrm>
          <a:prstGeom prst="roundRect">
            <a:avLst/>
          </a:prstGeom>
          <a:noFill/>
          <a:ln w="12700"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900" b="1" dirty="0"/>
              <a:t>Parkeren</a:t>
            </a:r>
            <a:endParaRPr lang="nl-NL" sz="1100" b="1" dirty="0"/>
          </a:p>
        </p:txBody>
      </p:sp>
      <p:sp>
        <p:nvSpPr>
          <p:cNvPr id="28" name="Rechthoek: afgeronde hoeken 27">
            <a:extLst>
              <a:ext uri="{FF2B5EF4-FFF2-40B4-BE49-F238E27FC236}">
                <a16:creationId xmlns:a16="http://schemas.microsoft.com/office/drawing/2014/main" id="{B1AB93D7-1764-8E01-0305-9A274772C60D}"/>
              </a:ext>
            </a:extLst>
          </p:cNvPr>
          <p:cNvSpPr/>
          <p:nvPr/>
        </p:nvSpPr>
        <p:spPr>
          <a:xfrm rot="1698928">
            <a:off x="3908441" y="3826056"/>
            <a:ext cx="2800567" cy="143945"/>
          </a:xfrm>
          <a:prstGeom prst="roundRect">
            <a:avLst/>
          </a:prstGeom>
          <a:noFill/>
          <a:ln w="1270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900" b="1" dirty="0">
                <a:solidFill>
                  <a:srgbClr val="FF0000"/>
                </a:solidFill>
              </a:rPr>
              <a:t>Niet Parkeren</a:t>
            </a:r>
            <a:endParaRPr lang="nl-NL" sz="1100" b="1" dirty="0">
              <a:solidFill>
                <a:srgbClr val="FF0000"/>
              </a:solidFill>
            </a:endParaRPr>
          </a:p>
        </p:txBody>
      </p:sp>
      <p:sp>
        <p:nvSpPr>
          <p:cNvPr id="29" name="Rechthoek: afgeronde hoeken 28">
            <a:extLst>
              <a:ext uri="{FF2B5EF4-FFF2-40B4-BE49-F238E27FC236}">
                <a16:creationId xmlns:a16="http://schemas.microsoft.com/office/drawing/2014/main" id="{83903E56-D4D4-7D5E-2B5D-C332FDCA5ECE}"/>
              </a:ext>
            </a:extLst>
          </p:cNvPr>
          <p:cNvSpPr/>
          <p:nvPr/>
        </p:nvSpPr>
        <p:spPr>
          <a:xfrm rot="1698928">
            <a:off x="8106840" y="2705143"/>
            <a:ext cx="1342625" cy="133440"/>
          </a:xfrm>
          <a:prstGeom prst="roundRect">
            <a:avLst/>
          </a:prstGeom>
          <a:noFill/>
          <a:ln w="1270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900" b="1" dirty="0">
                <a:solidFill>
                  <a:srgbClr val="FF0000"/>
                </a:solidFill>
              </a:rPr>
              <a:t>Niet Parkeren</a:t>
            </a:r>
            <a:endParaRPr lang="nl-NL" sz="1100" b="1" dirty="0">
              <a:solidFill>
                <a:srgbClr val="FF0000"/>
              </a:solidFill>
            </a:endParaRPr>
          </a:p>
        </p:txBody>
      </p:sp>
      <p:sp>
        <p:nvSpPr>
          <p:cNvPr id="30" name="Rechthoek: afgeronde hoeken 29">
            <a:extLst>
              <a:ext uri="{FF2B5EF4-FFF2-40B4-BE49-F238E27FC236}">
                <a16:creationId xmlns:a16="http://schemas.microsoft.com/office/drawing/2014/main" id="{1406465C-EF73-96F8-2691-A520F3C54367}"/>
              </a:ext>
            </a:extLst>
          </p:cNvPr>
          <p:cNvSpPr/>
          <p:nvPr/>
        </p:nvSpPr>
        <p:spPr>
          <a:xfrm rot="17761997">
            <a:off x="8822880" y="3574900"/>
            <a:ext cx="629824" cy="305468"/>
          </a:xfrm>
          <a:prstGeom prst="roundRect">
            <a:avLst/>
          </a:prstGeom>
          <a:noFill/>
          <a:ln w="1270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800" b="1" dirty="0">
                <a:solidFill>
                  <a:srgbClr val="FF0000"/>
                </a:solidFill>
              </a:rPr>
              <a:t>Niet Parkeren</a:t>
            </a:r>
            <a:endParaRPr lang="nl-NL" sz="1050" b="1" dirty="0">
              <a:solidFill>
                <a:srgbClr val="FF0000"/>
              </a:solidFill>
            </a:endParaRPr>
          </a:p>
        </p:txBody>
      </p:sp>
      <p:sp>
        <p:nvSpPr>
          <p:cNvPr id="31" name="Rechthoek: afgeronde hoeken 30">
            <a:extLst>
              <a:ext uri="{FF2B5EF4-FFF2-40B4-BE49-F238E27FC236}">
                <a16:creationId xmlns:a16="http://schemas.microsoft.com/office/drawing/2014/main" id="{202DD6E7-C6AE-2C51-101A-9837A7DC5508}"/>
              </a:ext>
            </a:extLst>
          </p:cNvPr>
          <p:cNvSpPr/>
          <p:nvPr/>
        </p:nvSpPr>
        <p:spPr>
          <a:xfrm rot="17861217">
            <a:off x="6410352" y="3455800"/>
            <a:ext cx="1580764" cy="118613"/>
          </a:xfrm>
          <a:prstGeom prst="roundRect">
            <a:avLst/>
          </a:prstGeom>
          <a:noFill/>
          <a:ln w="1270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900" b="1" dirty="0">
                <a:solidFill>
                  <a:srgbClr val="FF0000"/>
                </a:solidFill>
              </a:rPr>
              <a:t>Niet Parkeren</a:t>
            </a:r>
            <a:endParaRPr lang="nl-NL" sz="1100" b="1" dirty="0">
              <a:solidFill>
                <a:srgbClr val="FF0000"/>
              </a:solidFill>
            </a:endParaRPr>
          </a:p>
        </p:txBody>
      </p:sp>
      <p:sp>
        <p:nvSpPr>
          <p:cNvPr id="32" name="Rechthoek: afgeronde hoeken 31">
            <a:extLst>
              <a:ext uri="{FF2B5EF4-FFF2-40B4-BE49-F238E27FC236}">
                <a16:creationId xmlns:a16="http://schemas.microsoft.com/office/drawing/2014/main" id="{C258EFE5-09FB-4B7A-364F-F7F0176FAF68}"/>
              </a:ext>
            </a:extLst>
          </p:cNvPr>
          <p:cNvSpPr/>
          <p:nvPr/>
        </p:nvSpPr>
        <p:spPr>
          <a:xfrm rot="17861217">
            <a:off x="5623570" y="5190436"/>
            <a:ext cx="1342625" cy="133440"/>
          </a:xfrm>
          <a:prstGeom prst="roundRect">
            <a:avLst/>
          </a:prstGeom>
          <a:noFill/>
          <a:ln w="1270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900" b="1" dirty="0">
                <a:solidFill>
                  <a:srgbClr val="FF0000"/>
                </a:solidFill>
              </a:rPr>
              <a:t>Niet Parkeren</a:t>
            </a:r>
            <a:endParaRPr lang="nl-NL" sz="1100" b="1" dirty="0">
              <a:solidFill>
                <a:srgbClr val="FF0000"/>
              </a:solidFill>
            </a:endParaRPr>
          </a:p>
        </p:txBody>
      </p:sp>
      <p:sp>
        <p:nvSpPr>
          <p:cNvPr id="33" name="Pijl: links 32">
            <a:extLst>
              <a:ext uri="{FF2B5EF4-FFF2-40B4-BE49-F238E27FC236}">
                <a16:creationId xmlns:a16="http://schemas.microsoft.com/office/drawing/2014/main" id="{A8FDD656-C1F4-3562-F973-4D499ED146BF}"/>
              </a:ext>
            </a:extLst>
          </p:cNvPr>
          <p:cNvSpPr/>
          <p:nvPr/>
        </p:nvSpPr>
        <p:spPr>
          <a:xfrm rot="17996206">
            <a:off x="3595018" y="3242915"/>
            <a:ext cx="416121" cy="145781"/>
          </a:xfrm>
          <a:prstGeom prst="lef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4" name="Rechthoek: afgeronde hoeken 33">
            <a:extLst>
              <a:ext uri="{FF2B5EF4-FFF2-40B4-BE49-F238E27FC236}">
                <a16:creationId xmlns:a16="http://schemas.microsoft.com/office/drawing/2014/main" id="{7E51BF21-C64D-E5BA-CA88-81D4A60922E8}"/>
              </a:ext>
            </a:extLst>
          </p:cNvPr>
          <p:cNvSpPr/>
          <p:nvPr/>
        </p:nvSpPr>
        <p:spPr>
          <a:xfrm rot="1573837">
            <a:off x="5074534" y="1308275"/>
            <a:ext cx="1149721" cy="142743"/>
          </a:xfrm>
          <a:prstGeom prst="roundRect">
            <a:avLst/>
          </a:prstGeom>
          <a:noFill/>
          <a:ln w="12700"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900" b="1" dirty="0"/>
              <a:t>Parkeren</a:t>
            </a:r>
            <a:endParaRPr lang="nl-NL" sz="1100" b="1" dirty="0"/>
          </a:p>
        </p:txBody>
      </p:sp>
      <p:sp>
        <p:nvSpPr>
          <p:cNvPr id="35" name="Rechthoek: afgeronde hoeken 34">
            <a:extLst>
              <a:ext uri="{FF2B5EF4-FFF2-40B4-BE49-F238E27FC236}">
                <a16:creationId xmlns:a16="http://schemas.microsoft.com/office/drawing/2014/main" id="{22A055CC-23C7-20CB-E18B-1F60E9431D1E}"/>
              </a:ext>
            </a:extLst>
          </p:cNvPr>
          <p:cNvSpPr/>
          <p:nvPr/>
        </p:nvSpPr>
        <p:spPr>
          <a:xfrm rot="17861217">
            <a:off x="9410881" y="2464193"/>
            <a:ext cx="1342625" cy="133440"/>
          </a:xfrm>
          <a:prstGeom prst="roundRect">
            <a:avLst/>
          </a:prstGeom>
          <a:noFill/>
          <a:ln w="1270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900" b="1" dirty="0">
                <a:solidFill>
                  <a:srgbClr val="FF0000"/>
                </a:solidFill>
              </a:rPr>
              <a:t>Niet Parkeren</a:t>
            </a:r>
            <a:endParaRPr lang="nl-NL" sz="1100" b="1" dirty="0">
              <a:solidFill>
                <a:srgbClr val="FF0000"/>
              </a:solidFill>
            </a:endParaRPr>
          </a:p>
        </p:txBody>
      </p:sp>
      <p:sp>
        <p:nvSpPr>
          <p:cNvPr id="36" name="Rechthoek: afgeronde hoeken 35">
            <a:extLst>
              <a:ext uri="{FF2B5EF4-FFF2-40B4-BE49-F238E27FC236}">
                <a16:creationId xmlns:a16="http://schemas.microsoft.com/office/drawing/2014/main" id="{EAA8D28E-6F20-E0F3-BE39-B690ECBBEE9D}"/>
              </a:ext>
            </a:extLst>
          </p:cNvPr>
          <p:cNvSpPr/>
          <p:nvPr/>
        </p:nvSpPr>
        <p:spPr>
          <a:xfrm rot="17736257">
            <a:off x="8027765" y="3796832"/>
            <a:ext cx="1258382" cy="156376"/>
          </a:xfrm>
          <a:prstGeom prst="roundRect">
            <a:avLst/>
          </a:prstGeom>
          <a:solidFill>
            <a:schemeClr val="accent2">
              <a:lumMod val="40000"/>
              <a:lumOff val="60000"/>
            </a:schemeClr>
          </a:solidFill>
          <a:ln w="12700" cap="flat" cmpd="sng" algn="ctr">
            <a:solidFill>
              <a:srgbClr val="7030A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r>
              <a:rPr lang="nl-NL" sz="900" b="1" dirty="0">
                <a:solidFill>
                  <a:srgbClr val="7030A0"/>
                </a:solidFill>
              </a:rPr>
              <a:t>Parkeren personeel</a:t>
            </a:r>
            <a:endParaRPr lang="nl-NL" sz="1100" b="1" dirty="0">
              <a:solidFill>
                <a:srgbClr val="7030A0"/>
              </a:solidFill>
            </a:endParaRPr>
          </a:p>
        </p:txBody>
      </p:sp>
      <p:sp>
        <p:nvSpPr>
          <p:cNvPr id="39" name="Actieknop: Naar einde 38">
            <a:hlinkClick r:id="" action="ppaction://hlinkshowjump?jump=lastslide" highlightClick="1"/>
            <a:extLst>
              <a:ext uri="{FF2B5EF4-FFF2-40B4-BE49-F238E27FC236}">
                <a16:creationId xmlns:a16="http://schemas.microsoft.com/office/drawing/2014/main" id="{E5511D59-ECC7-23FE-9ECA-A7C0E8126711}"/>
              </a:ext>
            </a:extLst>
          </p:cNvPr>
          <p:cNvSpPr/>
          <p:nvPr/>
        </p:nvSpPr>
        <p:spPr>
          <a:xfrm rot="1676807">
            <a:off x="7292268" y="4371357"/>
            <a:ext cx="149066" cy="159493"/>
          </a:xfrm>
          <a:prstGeom prst="actionButtonEnd">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nl-NL"/>
          </a:p>
        </p:txBody>
      </p:sp>
      <p:sp>
        <p:nvSpPr>
          <p:cNvPr id="40" name="Actieknop: Naar einde 39">
            <a:hlinkClick r:id="" action="ppaction://hlinkshowjump?jump=lastslide" highlightClick="1"/>
            <a:extLst>
              <a:ext uri="{FF2B5EF4-FFF2-40B4-BE49-F238E27FC236}">
                <a16:creationId xmlns:a16="http://schemas.microsoft.com/office/drawing/2014/main" id="{43F3081E-DCBB-1BF9-CD68-24998B88D3FB}"/>
              </a:ext>
            </a:extLst>
          </p:cNvPr>
          <p:cNvSpPr/>
          <p:nvPr/>
        </p:nvSpPr>
        <p:spPr>
          <a:xfrm rot="17850877">
            <a:off x="6964501" y="5453278"/>
            <a:ext cx="188310" cy="126255"/>
          </a:xfrm>
          <a:prstGeom prst="actionButtonEnd">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nl-NL"/>
          </a:p>
        </p:txBody>
      </p:sp>
      <p:sp>
        <p:nvSpPr>
          <p:cNvPr id="41" name="Actieknop: Naar einde 40">
            <a:hlinkClick r:id="" action="ppaction://hlinkshowjump?jump=lastslide" highlightClick="1"/>
            <a:extLst>
              <a:ext uri="{FF2B5EF4-FFF2-40B4-BE49-F238E27FC236}">
                <a16:creationId xmlns:a16="http://schemas.microsoft.com/office/drawing/2014/main" id="{D3E96C4F-36F7-C632-289B-D50777B0BE81}"/>
              </a:ext>
            </a:extLst>
          </p:cNvPr>
          <p:cNvSpPr/>
          <p:nvPr/>
        </p:nvSpPr>
        <p:spPr>
          <a:xfrm rot="1676807">
            <a:off x="7340085" y="5659074"/>
            <a:ext cx="149066" cy="159493"/>
          </a:xfrm>
          <a:prstGeom prst="actionButtonEnd">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nl-NL"/>
          </a:p>
        </p:txBody>
      </p:sp>
      <p:sp>
        <p:nvSpPr>
          <p:cNvPr id="42" name="Actieknop: Naar einde 41">
            <a:hlinkClick r:id="" action="ppaction://hlinkshowjump?jump=lastslide" highlightClick="1"/>
            <a:extLst>
              <a:ext uri="{FF2B5EF4-FFF2-40B4-BE49-F238E27FC236}">
                <a16:creationId xmlns:a16="http://schemas.microsoft.com/office/drawing/2014/main" id="{B13BC7C2-AF6F-290D-27D7-1B6CA966BDE1}"/>
              </a:ext>
            </a:extLst>
          </p:cNvPr>
          <p:cNvSpPr/>
          <p:nvPr/>
        </p:nvSpPr>
        <p:spPr>
          <a:xfrm rot="6733626">
            <a:off x="7878476" y="3825424"/>
            <a:ext cx="188310" cy="126255"/>
          </a:xfrm>
          <a:prstGeom prst="actionButtonEnd">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nl-NL"/>
          </a:p>
        </p:txBody>
      </p:sp>
      <p:sp>
        <p:nvSpPr>
          <p:cNvPr id="43" name="Actieknop: Naar einde 42">
            <a:hlinkClick r:id="" action="ppaction://hlinkshowjump?jump=lastslide" highlightClick="1"/>
            <a:extLst>
              <a:ext uri="{FF2B5EF4-FFF2-40B4-BE49-F238E27FC236}">
                <a16:creationId xmlns:a16="http://schemas.microsoft.com/office/drawing/2014/main" id="{859ECEF3-D889-CFB8-A5DF-DC87CF35C7DE}"/>
              </a:ext>
            </a:extLst>
          </p:cNvPr>
          <p:cNvSpPr/>
          <p:nvPr/>
        </p:nvSpPr>
        <p:spPr>
          <a:xfrm rot="7067305">
            <a:off x="7890842" y="4244115"/>
            <a:ext cx="188310" cy="126255"/>
          </a:xfrm>
          <a:prstGeom prst="actionButtonEnd">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nl-NL"/>
          </a:p>
        </p:txBody>
      </p:sp>
      <p:cxnSp>
        <p:nvCxnSpPr>
          <p:cNvPr id="46" name="Rechte verbindingslijn 45">
            <a:extLst>
              <a:ext uri="{FF2B5EF4-FFF2-40B4-BE49-F238E27FC236}">
                <a16:creationId xmlns:a16="http://schemas.microsoft.com/office/drawing/2014/main" id="{9839DF10-F245-38D1-4561-9EC13730EF6D}"/>
              </a:ext>
            </a:extLst>
          </p:cNvPr>
          <p:cNvCxnSpPr>
            <a:cxnSpLocks/>
          </p:cNvCxnSpPr>
          <p:nvPr/>
        </p:nvCxnSpPr>
        <p:spPr>
          <a:xfrm>
            <a:off x="8701238" y="3126160"/>
            <a:ext cx="341124" cy="170486"/>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Rechte verbindingslijn 46">
            <a:extLst>
              <a:ext uri="{FF2B5EF4-FFF2-40B4-BE49-F238E27FC236}">
                <a16:creationId xmlns:a16="http://schemas.microsoft.com/office/drawing/2014/main" id="{220C290E-73C0-E98A-7433-A324B23D51B4}"/>
              </a:ext>
            </a:extLst>
          </p:cNvPr>
          <p:cNvCxnSpPr>
            <a:cxnSpLocks/>
          </p:cNvCxnSpPr>
          <p:nvPr/>
        </p:nvCxnSpPr>
        <p:spPr>
          <a:xfrm flipV="1">
            <a:off x="8211746" y="3331335"/>
            <a:ext cx="173204" cy="36572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50" name="Tekstvak 49">
            <a:extLst>
              <a:ext uri="{FF2B5EF4-FFF2-40B4-BE49-F238E27FC236}">
                <a16:creationId xmlns:a16="http://schemas.microsoft.com/office/drawing/2014/main" id="{17084E7C-C53A-865E-1BDD-85D6A87C7559}"/>
              </a:ext>
            </a:extLst>
          </p:cNvPr>
          <p:cNvSpPr txBox="1"/>
          <p:nvPr/>
        </p:nvSpPr>
        <p:spPr>
          <a:xfrm rot="1611856">
            <a:off x="7010121" y="5294997"/>
            <a:ext cx="770309" cy="261610"/>
          </a:xfrm>
          <a:prstGeom prst="rect">
            <a:avLst/>
          </a:prstGeom>
          <a:noFill/>
        </p:spPr>
        <p:txBody>
          <a:bodyPr wrap="square" rtlCol="0">
            <a:spAutoFit/>
          </a:bodyPr>
          <a:lstStyle/>
          <a:p>
            <a:r>
              <a:rPr lang="nl-NL" sz="1050" dirty="0">
                <a:solidFill>
                  <a:schemeClr val="accent1"/>
                </a:solidFill>
              </a:rPr>
              <a:t>Ingang(en)</a:t>
            </a:r>
          </a:p>
        </p:txBody>
      </p:sp>
      <p:sp>
        <p:nvSpPr>
          <p:cNvPr id="51" name="Tekstvak 50">
            <a:extLst>
              <a:ext uri="{FF2B5EF4-FFF2-40B4-BE49-F238E27FC236}">
                <a16:creationId xmlns:a16="http://schemas.microsoft.com/office/drawing/2014/main" id="{6668B54D-F962-BC29-5E4E-CDEE5A8736C2}"/>
              </a:ext>
            </a:extLst>
          </p:cNvPr>
          <p:cNvSpPr txBox="1"/>
          <p:nvPr/>
        </p:nvSpPr>
        <p:spPr>
          <a:xfrm rot="1611856">
            <a:off x="7483698" y="4402921"/>
            <a:ext cx="770309" cy="261610"/>
          </a:xfrm>
          <a:prstGeom prst="rect">
            <a:avLst/>
          </a:prstGeom>
          <a:noFill/>
        </p:spPr>
        <p:txBody>
          <a:bodyPr wrap="square" rtlCol="0">
            <a:spAutoFit/>
          </a:bodyPr>
          <a:lstStyle/>
          <a:p>
            <a:r>
              <a:rPr lang="nl-NL" sz="1050" dirty="0">
                <a:solidFill>
                  <a:schemeClr val="accent1"/>
                </a:solidFill>
              </a:rPr>
              <a:t>Ingang(en)</a:t>
            </a:r>
          </a:p>
        </p:txBody>
      </p:sp>
      <p:pic>
        <p:nvPicPr>
          <p:cNvPr id="52" name="Picture 2">
            <a:extLst>
              <a:ext uri="{FF2B5EF4-FFF2-40B4-BE49-F238E27FC236}">
                <a16:creationId xmlns:a16="http://schemas.microsoft.com/office/drawing/2014/main" id="{A9A0E173-5386-72CD-72F0-1F6B4A4C6B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4729" y="144490"/>
            <a:ext cx="2613660" cy="845696"/>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Veilig Verkeer Nederland - Home | Facebook">
            <a:extLst>
              <a:ext uri="{FF2B5EF4-FFF2-40B4-BE49-F238E27FC236}">
                <a16:creationId xmlns:a16="http://schemas.microsoft.com/office/drawing/2014/main" id="{2D4B893A-6140-2003-EFE8-7FB9CA525F3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3" y="5737946"/>
            <a:ext cx="1120502" cy="11205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2069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512EB6-76FA-E181-CB73-5E9461474AFB}"/>
              </a:ext>
            </a:extLst>
          </p:cNvPr>
          <p:cNvSpPr>
            <a:spLocks noGrp="1"/>
          </p:cNvSpPr>
          <p:nvPr>
            <p:ph type="title"/>
          </p:nvPr>
        </p:nvSpPr>
        <p:spPr>
          <a:xfrm>
            <a:off x="6195060" y="365125"/>
            <a:ext cx="5006340" cy="1325563"/>
          </a:xfrm>
        </p:spPr>
        <p:txBody>
          <a:bodyPr/>
          <a:lstStyle/>
          <a:p>
            <a:r>
              <a:rPr lang="nl-NL" dirty="0"/>
              <a:t>Afspraken</a:t>
            </a:r>
          </a:p>
        </p:txBody>
      </p:sp>
      <p:sp>
        <p:nvSpPr>
          <p:cNvPr id="3" name="Tijdelijke aanduiding voor inhoud 2">
            <a:extLst>
              <a:ext uri="{FF2B5EF4-FFF2-40B4-BE49-F238E27FC236}">
                <a16:creationId xmlns:a16="http://schemas.microsoft.com/office/drawing/2014/main" id="{3A147F3A-BE61-6BCD-A19A-F0D35688DBC6}"/>
              </a:ext>
            </a:extLst>
          </p:cNvPr>
          <p:cNvSpPr>
            <a:spLocks noGrp="1"/>
          </p:cNvSpPr>
          <p:nvPr>
            <p:ph idx="1"/>
          </p:nvPr>
        </p:nvSpPr>
        <p:spPr>
          <a:xfrm>
            <a:off x="6195060" y="1310640"/>
            <a:ext cx="5158740" cy="5341620"/>
          </a:xfrm>
        </p:spPr>
        <p:txBody>
          <a:bodyPr>
            <a:normAutofit lnSpcReduction="10000"/>
          </a:bodyPr>
          <a:lstStyle/>
          <a:p>
            <a:pPr marL="0" indent="0">
              <a:buNone/>
            </a:pPr>
            <a:r>
              <a:rPr lang="nl-NL" sz="800" b="1" dirty="0"/>
              <a:t>Parkeren</a:t>
            </a:r>
          </a:p>
          <a:p>
            <a:r>
              <a:rPr lang="nl-NL" sz="800" dirty="0"/>
              <a:t>Parkeren op de aangegeven locaties en in de parkeervakken</a:t>
            </a:r>
          </a:p>
          <a:p>
            <a:r>
              <a:rPr lang="nl-NL" sz="800" dirty="0"/>
              <a:t>Geen auto’s parkeren op de aangegeven niet parkeren plekken (stoepen e.d.)</a:t>
            </a:r>
          </a:p>
          <a:p>
            <a:r>
              <a:rPr lang="nl-NL" sz="800" dirty="0"/>
              <a:t>Geen auto’s parkeren op het parkeer terrein voor personeel </a:t>
            </a:r>
            <a:r>
              <a:rPr lang="nl-NL" sz="800" dirty="0" err="1"/>
              <a:t>Zwetteschool</a:t>
            </a:r>
            <a:endParaRPr lang="nl-NL" sz="800" dirty="0"/>
          </a:p>
          <a:p>
            <a:r>
              <a:rPr lang="nl-NL" sz="800" dirty="0"/>
              <a:t>Rommestraat i.v.m. overstekende kinderen, fietsers en Tút en derút zone zone. (uitzondering bewoners)</a:t>
            </a:r>
          </a:p>
          <a:p>
            <a:r>
              <a:rPr lang="nl-NL" sz="800" dirty="0"/>
              <a:t>Geen auto’s parkeren op kruispunten, in bochten, op de stoep of voor uitritten van bewoners.</a:t>
            </a:r>
          </a:p>
          <a:p>
            <a:r>
              <a:rPr lang="nl-NL" sz="800" dirty="0"/>
              <a:t>Gebruik de aangegeven parkeervakken (parkeerterrein onderbouw, Aldi-terrein en parkeervakken)</a:t>
            </a:r>
          </a:p>
          <a:p>
            <a:pPr marL="0" indent="0">
              <a:buNone/>
            </a:pPr>
            <a:endParaRPr lang="nl-NL" sz="800" dirty="0"/>
          </a:p>
          <a:p>
            <a:pPr marL="0" indent="0">
              <a:buNone/>
            </a:pPr>
            <a:r>
              <a:rPr lang="nl-NL" sz="800" b="1" dirty="0"/>
              <a:t>Tút en derút zone*</a:t>
            </a:r>
          </a:p>
          <a:p>
            <a:r>
              <a:rPr lang="nl-NL" sz="800" dirty="0"/>
              <a:t>Er is 1 zone (Hugo de Grootstraat) waar kinderen met de auto kunnen uitstappen (zoentje en alleen kind stapt uit)</a:t>
            </a:r>
          </a:p>
          <a:p>
            <a:r>
              <a:rPr lang="nl-NL" sz="800" dirty="0"/>
              <a:t>Houd de rijrichting aan die op het parkeerplan is aangegeven.</a:t>
            </a:r>
          </a:p>
          <a:p>
            <a:pPr marL="0" indent="0">
              <a:buNone/>
            </a:pPr>
            <a:endParaRPr lang="nl-NL" sz="800" dirty="0"/>
          </a:p>
          <a:p>
            <a:pPr marL="0" indent="0">
              <a:buNone/>
            </a:pPr>
            <a:r>
              <a:rPr lang="nl-NL" sz="800" b="1" dirty="0"/>
              <a:t>Snelheid</a:t>
            </a:r>
          </a:p>
          <a:p>
            <a:r>
              <a:rPr lang="nl-NL" sz="800" dirty="0"/>
              <a:t>Graag stapvoets rijden bij de Kiss-</a:t>
            </a:r>
            <a:r>
              <a:rPr lang="nl-NL" sz="800" dirty="0" err="1"/>
              <a:t>and</a:t>
            </a:r>
            <a:r>
              <a:rPr lang="nl-NL" sz="800" dirty="0"/>
              <a:t>-</a:t>
            </a:r>
            <a:r>
              <a:rPr lang="nl-NL" sz="800" dirty="0" err="1"/>
              <a:t>Ride</a:t>
            </a:r>
            <a:r>
              <a:rPr lang="nl-NL" sz="800" dirty="0"/>
              <a:t> zone. (Let op! Denk om fietsers bij </a:t>
            </a:r>
            <a:r>
              <a:rPr lang="nl-NL" sz="800"/>
              <a:t>het wegrijden).</a:t>
            </a:r>
            <a:endParaRPr lang="nl-NL" sz="800" dirty="0"/>
          </a:p>
          <a:p>
            <a:pPr marL="0" indent="0">
              <a:buNone/>
            </a:pPr>
            <a:endParaRPr lang="nl-NL" sz="800" dirty="0"/>
          </a:p>
          <a:p>
            <a:pPr marL="0" indent="0">
              <a:buNone/>
            </a:pPr>
            <a:r>
              <a:rPr lang="nl-NL" sz="800" b="1" dirty="0"/>
              <a:t>Wachtvakken ouders</a:t>
            </a:r>
          </a:p>
          <a:p>
            <a:r>
              <a:rPr lang="nl-NL" sz="800" dirty="0"/>
              <a:t>Voor de bovenbouw het voor en op het schoolplein (zie vakken parkeerplan).</a:t>
            </a:r>
          </a:p>
          <a:p>
            <a:r>
              <a:rPr lang="nl-NL" sz="800" dirty="0"/>
              <a:t>Voor de onderbouw ter hoogte van de fietsenstalling (zie vakken parkeerplan).</a:t>
            </a:r>
          </a:p>
          <a:p>
            <a:r>
              <a:rPr lang="nl-NL" sz="800" dirty="0"/>
              <a:t>Geen fietsers, voetgangers of wachtende ouders op het parkeerterrein bij onderbouw.</a:t>
            </a:r>
          </a:p>
          <a:p>
            <a:pPr marL="0" indent="0">
              <a:buNone/>
            </a:pPr>
            <a:endParaRPr lang="nl-NL" sz="800" dirty="0"/>
          </a:p>
          <a:p>
            <a:pPr marL="0" indent="0">
              <a:buNone/>
            </a:pPr>
            <a:r>
              <a:rPr lang="nl-NL" sz="800" b="1" dirty="0"/>
              <a:t>Fietsers</a:t>
            </a:r>
          </a:p>
          <a:p>
            <a:r>
              <a:rPr lang="nl-NL" sz="800" dirty="0"/>
              <a:t>Graag fietsen overzichtelijk in de fietsvakken plaatsen zodat er ruimte is voor het komen en gaan van ouders en kinderen.</a:t>
            </a:r>
          </a:p>
          <a:p>
            <a:r>
              <a:rPr lang="nl-NL" sz="800" dirty="0"/>
              <a:t>Fietsende kinderen eerst afstappen, achterom kijken en daarna pas oversteken. (instructie door ouders)</a:t>
            </a:r>
          </a:p>
        </p:txBody>
      </p:sp>
      <p:sp>
        <p:nvSpPr>
          <p:cNvPr id="4" name="Tijdelijke aanduiding voor inhoud 2">
            <a:extLst>
              <a:ext uri="{FF2B5EF4-FFF2-40B4-BE49-F238E27FC236}">
                <a16:creationId xmlns:a16="http://schemas.microsoft.com/office/drawing/2014/main" id="{637DD5C1-FCB7-C322-1548-7048D9E5F518}"/>
              </a:ext>
            </a:extLst>
          </p:cNvPr>
          <p:cNvSpPr txBox="1">
            <a:spLocks/>
          </p:cNvSpPr>
          <p:nvPr/>
        </p:nvSpPr>
        <p:spPr>
          <a:xfrm>
            <a:off x="510540" y="1423988"/>
            <a:ext cx="5006340" cy="49615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nl-NL" sz="1000" dirty="0"/>
          </a:p>
          <a:p>
            <a:pPr marL="0" indent="0" algn="ctr">
              <a:buFont typeface="Arial" panose="020B0604020202020204" pitchFamily="34" charset="0"/>
              <a:buNone/>
            </a:pPr>
            <a:r>
              <a:rPr lang="nl-NL" sz="1000" dirty="0"/>
              <a:t>Beste weggebruiker bij de </a:t>
            </a:r>
            <a:r>
              <a:rPr lang="nl-NL" sz="1000" dirty="0" err="1"/>
              <a:t>Zwetteschool</a:t>
            </a:r>
            <a:r>
              <a:rPr lang="nl-NL" sz="1000" dirty="0"/>
              <a:t>,</a:t>
            </a:r>
          </a:p>
          <a:p>
            <a:pPr marL="0" indent="0" algn="ctr">
              <a:buFont typeface="Arial" panose="020B0604020202020204" pitchFamily="34" charset="0"/>
              <a:buNone/>
            </a:pPr>
            <a:endParaRPr lang="nl-NL" sz="1000" dirty="0"/>
          </a:p>
          <a:p>
            <a:pPr marL="0" indent="0" algn="ctr">
              <a:buFont typeface="Arial" panose="020B0604020202020204" pitchFamily="34" charset="0"/>
              <a:buNone/>
            </a:pPr>
            <a:r>
              <a:rPr lang="nl-NL" sz="1000" dirty="0"/>
              <a:t>Om het halen en brengen van onze kinderen zo veilig mogelijk te laten verlopen zijn er afspraken voor parkeren en gebruik schoolomgeving gemaakt.</a:t>
            </a:r>
          </a:p>
          <a:p>
            <a:pPr marL="0" indent="0" algn="ctr">
              <a:buFont typeface="Arial" panose="020B0604020202020204" pitchFamily="34" charset="0"/>
              <a:buNone/>
            </a:pPr>
            <a:r>
              <a:rPr lang="nl-NL" sz="1000" dirty="0"/>
              <a:t>Met als doel een “Verkeersveilige Schoolomgeving”. </a:t>
            </a:r>
          </a:p>
          <a:p>
            <a:pPr marL="0" indent="0" algn="ctr">
              <a:buFont typeface="Arial" panose="020B0604020202020204" pitchFamily="34" charset="0"/>
              <a:buNone/>
            </a:pPr>
            <a:r>
              <a:rPr lang="nl-NL" sz="1000" dirty="0"/>
              <a:t>Vooral ook voor de kinderen die zelfstandig van en naar school of BSO fietsen en/of lopen.</a:t>
            </a:r>
          </a:p>
          <a:p>
            <a:pPr marL="0" indent="0" algn="ctr">
              <a:buFont typeface="Arial" panose="020B0604020202020204" pitchFamily="34" charset="0"/>
              <a:buNone/>
            </a:pPr>
            <a:endParaRPr lang="nl-NL" sz="1000" dirty="0"/>
          </a:p>
          <a:p>
            <a:pPr marL="0" indent="0" algn="ctr">
              <a:buFont typeface="Arial" panose="020B0604020202020204" pitchFamily="34" charset="0"/>
              <a:buNone/>
            </a:pPr>
            <a:r>
              <a:rPr lang="nl-NL" sz="1000" dirty="0"/>
              <a:t>Wilt u alle betrokken familie en verzorgers informeren over dit Parkeerplan en bijbehorende afspraken. Als we met z’n allen de vermelde afspraken volgen ontstaat er meer rust en vooral meer overzicht bij het halen en brengen van de kinderen.</a:t>
            </a:r>
          </a:p>
          <a:p>
            <a:pPr marL="0" indent="0" algn="ctr">
              <a:buFont typeface="Arial" panose="020B0604020202020204" pitchFamily="34" charset="0"/>
              <a:buNone/>
            </a:pPr>
            <a:endParaRPr lang="nl-NL" sz="1000" dirty="0"/>
          </a:p>
          <a:p>
            <a:pPr marL="0" indent="0" algn="ctr">
              <a:buFont typeface="Arial" panose="020B0604020202020204" pitchFamily="34" charset="0"/>
              <a:buNone/>
            </a:pPr>
            <a:r>
              <a:rPr lang="nl-NL" sz="1000" dirty="0"/>
              <a:t>Bedankt voor uw begrip en medewerking!</a:t>
            </a:r>
          </a:p>
          <a:p>
            <a:pPr marL="0" indent="0" algn="ctr">
              <a:buFont typeface="Arial" panose="020B0604020202020204" pitchFamily="34" charset="0"/>
              <a:buNone/>
            </a:pPr>
            <a:endParaRPr lang="nl-NL" sz="1000" dirty="0"/>
          </a:p>
          <a:p>
            <a:pPr marL="0" indent="0" algn="ctr">
              <a:buFont typeface="Arial" panose="020B0604020202020204" pitchFamily="34" charset="0"/>
              <a:buNone/>
            </a:pPr>
            <a:r>
              <a:rPr lang="nl-NL" sz="1000" dirty="0"/>
              <a:t>Vriendelijke groet,</a:t>
            </a:r>
          </a:p>
          <a:p>
            <a:pPr marL="0" indent="0" algn="ctr">
              <a:buFont typeface="Arial" panose="020B0604020202020204" pitchFamily="34" charset="0"/>
              <a:buNone/>
            </a:pPr>
            <a:r>
              <a:rPr lang="nl-NL" sz="1000" dirty="0"/>
              <a:t>De verkeerswerkgroep van de </a:t>
            </a:r>
            <a:r>
              <a:rPr lang="nl-NL" sz="1000" dirty="0" err="1"/>
              <a:t>Zwetteschool</a:t>
            </a:r>
            <a:endParaRPr lang="nl-NL" sz="1000" dirty="0"/>
          </a:p>
        </p:txBody>
      </p:sp>
      <p:pic>
        <p:nvPicPr>
          <p:cNvPr id="1026" name="Picture 2">
            <a:extLst>
              <a:ext uri="{FF2B5EF4-FFF2-40B4-BE49-F238E27FC236}">
                <a16:creationId xmlns:a16="http://schemas.microsoft.com/office/drawing/2014/main" id="{C123E0D0-66B0-0AD9-C482-2E586A69D3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6880" y="365125"/>
            <a:ext cx="2613660" cy="84569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Veilig Verkeer Nederland - Home | Facebook">
            <a:extLst>
              <a:ext uri="{FF2B5EF4-FFF2-40B4-BE49-F238E27FC236}">
                <a16:creationId xmlns:a16="http://schemas.microsoft.com/office/drawing/2014/main" id="{7CE0BAB2-6FB1-2094-5B85-D7C53BCD70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9348" y="5284152"/>
            <a:ext cx="1208723" cy="12087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67564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380</Words>
  <Application>Microsoft Office PowerPoint</Application>
  <PresentationFormat>Breedbeeld</PresentationFormat>
  <Paragraphs>58</Paragraphs>
  <Slides>2</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vt:i4>
      </vt:variant>
    </vt:vector>
  </HeadingPairs>
  <TitlesOfParts>
    <vt:vector size="7" baseType="lpstr">
      <vt:lpstr>Arial</vt:lpstr>
      <vt:lpstr>Arial</vt:lpstr>
      <vt:lpstr>Calibri</vt:lpstr>
      <vt:lpstr>Calibri Light</vt:lpstr>
      <vt:lpstr>Kantoorthema</vt:lpstr>
      <vt:lpstr>PowerPoint-presentatie</vt:lpstr>
      <vt:lpstr>Afspraken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Martijn Janssen | Infradax</dc:creator>
  <cp:lastModifiedBy>Miranda van der Lee</cp:lastModifiedBy>
  <cp:revision>3</cp:revision>
  <dcterms:created xsi:type="dcterms:W3CDTF">2022-11-24T07:48:53Z</dcterms:created>
  <dcterms:modified xsi:type="dcterms:W3CDTF">2022-12-19T08:25:43Z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475208d-aed0-4d05-bf63-ffdfd66be1e5_Enabled">
    <vt:lpwstr>true</vt:lpwstr>
  </property>
  <property fmtid="{D5CDD505-2E9C-101B-9397-08002B2CF9AE}" pid="3" name="MSIP_Label_3475208d-aed0-4d05-bf63-ffdfd66be1e5_SetDate">
    <vt:lpwstr>2022-11-24T08:26:22Z</vt:lpwstr>
  </property>
  <property fmtid="{D5CDD505-2E9C-101B-9397-08002B2CF9AE}" pid="4" name="MSIP_Label_3475208d-aed0-4d05-bf63-ffdfd66be1e5_Method">
    <vt:lpwstr>Standard</vt:lpwstr>
  </property>
  <property fmtid="{D5CDD505-2E9C-101B-9397-08002B2CF9AE}" pid="5" name="MSIP_Label_3475208d-aed0-4d05-bf63-ffdfd66be1e5_Name">
    <vt:lpwstr>Infradax-Standaard</vt:lpwstr>
  </property>
  <property fmtid="{D5CDD505-2E9C-101B-9397-08002B2CF9AE}" pid="6" name="MSIP_Label_3475208d-aed0-4d05-bf63-ffdfd66be1e5_SiteId">
    <vt:lpwstr>179091db-1364-4418-bccc-1305556b6051</vt:lpwstr>
  </property>
  <property fmtid="{D5CDD505-2E9C-101B-9397-08002B2CF9AE}" pid="7" name="MSIP_Label_3475208d-aed0-4d05-bf63-ffdfd66be1e5_ActionId">
    <vt:lpwstr>32ba3413-75bb-446c-b086-4dcee82ab4ee</vt:lpwstr>
  </property>
  <property fmtid="{D5CDD505-2E9C-101B-9397-08002B2CF9AE}" pid="8" name="MSIP_Label_3475208d-aed0-4d05-bf63-ffdfd66be1e5_ContentBits">
    <vt:lpwstr>0</vt:lpwstr>
  </property>
</Properties>
</file>